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07/04/2021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rtículo Periodístico archivos - Aprendo en Ca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32656"/>
            <a:ext cx="762952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30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858000" cy="654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42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28750"/>
            <a:ext cx="52387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23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storia 21: ACTUALIDAD, artículo periodístico sobre la &quot;Gran Guerr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31102" cy="637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7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rticulo Periodistico (Page 5) - Line.17QQ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592288" cy="169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88" y="260648"/>
            <a:ext cx="5667375" cy="624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16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4436914" cy="55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15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YADIRA</dc:creator>
  <cp:lastModifiedBy>YADIRA</cp:lastModifiedBy>
  <cp:revision>5</cp:revision>
  <dcterms:created xsi:type="dcterms:W3CDTF">2021-04-07T16:20:39Z</dcterms:created>
  <dcterms:modified xsi:type="dcterms:W3CDTF">2021-04-07T16:29:09Z</dcterms:modified>
</cp:coreProperties>
</file>